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87" r:id="rId2"/>
    <p:sldId id="706" r:id="rId3"/>
    <p:sldId id="707" r:id="rId4"/>
    <p:sldId id="697" r:id="rId5"/>
    <p:sldId id="669" r:id="rId6"/>
    <p:sldId id="700" r:id="rId7"/>
    <p:sldId id="699" r:id="rId8"/>
    <p:sldId id="622" r:id="rId9"/>
    <p:sldId id="495" r:id="rId10"/>
    <p:sldId id="690" r:id="rId11"/>
    <p:sldId id="685" r:id="rId12"/>
    <p:sldId id="693" r:id="rId13"/>
    <p:sldId id="594" r:id="rId14"/>
    <p:sldId id="705" r:id="rId15"/>
    <p:sldId id="688" r:id="rId16"/>
    <p:sldId id="6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Nixon" initials="MN" lastIdx="1" clrIdx="0">
    <p:extLst>
      <p:ext uri="{19B8F6BF-5375-455C-9EA6-DF929625EA0E}">
        <p15:presenceInfo xmlns:p15="http://schemas.microsoft.com/office/powerpoint/2012/main" userId="c3613f17d46c7b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3D2"/>
    <a:srgbClr val="0717B1"/>
    <a:srgbClr val="1363A5"/>
    <a:srgbClr val="1564AA"/>
    <a:srgbClr val="FF3300"/>
    <a:srgbClr val="CDACE6"/>
    <a:srgbClr val="E9E9E9"/>
    <a:srgbClr val="F0EDB5"/>
    <a:srgbClr val="464646"/>
    <a:srgbClr val="559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w Home Baptist" userId="f49fd3cc45e75879" providerId="LiveId" clId="{F17B802F-9723-48FB-AEA2-533B0F243EDA}"/>
    <pc:docChg chg="addSld delSld modSld sldOrd">
      <pc:chgData name="New Home Baptist" userId="f49fd3cc45e75879" providerId="LiveId" clId="{F17B802F-9723-48FB-AEA2-533B0F243EDA}" dt="2024-10-29T18:25:29.278" v="10" actId="2696"/>
      <pc:docMkLst>
        <pc:docMk/>
      </pc:docMkLst>
      <pc:sldChg chg="ord">
        <pc:chgData name="New Home Baptist" userId="f49fd3cc45e75879" providerId="LiveId" clId="{F17B802F-9723-48FB-AEA2-533B0F243EDA}" dt="2024-10-29T18:23:43.192" v="8"/>
        <pc:sldMkLst>
          <pc:docMk/>
          <pc:sldMk cId="461072272" sldId="697"/>
        </pc:sldMkLst>
      </pc:sldChg>
      <pc:sldChg chg="del">
        <pc:chgData name="New Home Baptist" userId="f49fd3cc45e75879" providerId="LiveId" clId="{F17B802F-9723-48FB-AEA2-533B0F243EDA}" dt="2024-10-29T18:25:29.278" v="10" actId="2696"/>
        <pc:sldMkLst>
          <pc:docMk/>
          <pc:sldMk cId="2317903760" sldId="702"/>
        </pc:sldMkLst>
      </pc:sldChg>
      <pc:sldChg chg="del">
        <pc:chgData name="New Home Baptist" userId="f49fd3cc45e75879" providerId="LiveId" clId="{F17B802F-9723-48FB-AEA2-533B0F243EDA}" dt="2024-10-29T18:22:41.769" v="0" actId="2696"/>
        <pc:sldMkLst>
          <pc:docMk/>
          <pc:sldMk cId="654979682" sldId="703"/>
        </pc:sldMkLst>
      </pc:sldChg>
      <pc:sldChg chg="del ord">
        <pc:chgData name="New Home Baptist" userId="f49fd3cc45e75879" providerId="LiveId" clId="{F17B802F-9723-48FB-AEA2-533B0F243EDA}" dt="2024-10-29T18:23:40.982" v="5" actId="2696"/>
        <pc:sldMkLst>
          <pc:docMk/>
          <pc:sldMk cId="445717452" sldId="704"/>
        </pc:sldMkLst>
      </pc:sldChg>
      <pc:sldChg chg="addSp new mod">
        <pc:chgData name="New Home Baptist" userId="f49fd3cc45e75879" providerId="LiveId" clId="{F17B802F-9723-48FB-AEA2-533B0F243EDA}" dt="2024-10-29T18:23:39.362" v="4" actId="22"/>
        <pc:sldMkLst>
          <pc:docMk/>
          <pc:sldMk cId="726628425" sldId="706"/>
        </pc:sldMkLst>
        <pc:picChg chg="add">
          <ac:chgData name="New Home Baptist" userId="f49fd3cc45e75879" providerId="LiveId" clId="{F17B802F-9723-48FB-AEA2-533B0F243EDA}" dt="2024-10-29T18:23:39.362" v="4" actId="22"/>
          <ac:picMkLst>
            <pc:docMk/>
            <pc:sldMk cId="726628425" sldId="706"/>
            <ac:picMk id="3" creationId="{A2D771AB-FE75-FB94-3314-6A5D2BB0F608}"/>
          </ac:picMkLst>
        </pc:picChg>
      </pc:sldChg>
      <pc:sldChg chg="addSp new mod">
        <pc:chgData name="New Home Baptist" userId="f49fd3cc45e75879" providerId="LiveId" clId="{F17B802F-9723-48FB-AEA2-533B0F243EDA}" dt="2024-10-29T18:25:11.390" v="9" actId="22"/>
        <pc:sldMkLst>
          <pc:docMk/>
          <pc:sldMk cId="4201926507" sldId="707"/>
        </pc:sldMkLst>
        <pc:picChg chg="add">
          <ac:chgData name="New Home Baptist" userId="f49fd3cc45e75879" providerId="LiveId" clId="{F17B802F-9723-48FB-AEA2-533B0F243EDA}" dt="2024-10-29T18:25:11.390" v="9" actId="22"/>
          <ac:picMkLst>
            <pc:docMk/>
            <pc:sldMk cId="4201926507" sldId="707"/>
            <ac:picMk id="3" creationId="{613CDDB2-2106-92F7-F324-BC6049BCDF6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3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3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5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19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36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3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20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6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1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251EA-3218-46FA-BCC5-22CB169DB21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0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251EA-3218-46FA-BCC5-22CB169DB21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E3581-9C2E-447E-AEAD-FBE2AD6D7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8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C78FC-0A27-203F-CF8F-BE6E396CF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617" y="0"/>
            <a:ext cx="1268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06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34F53-1907-DD82-B6AE-9FE4F8B0D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12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662B4-851D-8716-83AE-76104AD5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16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60FB6-7F17-714D-351A-8C7B012E5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11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3620D-E7A0-354D-D5B0-881110224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31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A740D-5443-97B1-A901-7EF3AEF02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8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1DB9D-FD09-D336-5525-2F4803B65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54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D3C86-8FBE-504A-3FA2-798EB7B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1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771AB-FE75-FB94-3314-6A5D2BB0F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2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CDDB2-2106-92F7-F324-BC6049BCD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26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885A3-FF98-1A95-E2BF-716AB053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2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15A97-934C-4B71-40E6-3E9007287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10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BAFC2A-55A4-0502-6226-888139D7C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77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1EB157-770D-29FE-E16A-199C67462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64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D544D-51BE-F823-7C8D-61CD5CAB9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25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014A5-029D-CD1A-20C0-425B24C85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51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125049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Nixon</dc:creator>
  <cp:lastModifiedBy>New Home Baptist</cp:lastModifiedBy>
  <cp:revision>351</cp:revision>
  <dcterms:created xsi:type="dcterms:W3CDTF">2020-11-29T10:53:56Z</dcterms:created>
  <dcterms:modified xsi:type="dcterms:W3CDTF">2024-10-29T18:25:32Z</dcterms:modified>
</cp:coreProperties>
</file>