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69" r:id="rId2"/>
    <p:sldId id="834" r:id="rId3"/>
    <p:sldId id="765" r:id="rId4"/>
    <p:sldId id="797" r:id="rId5"/>
    <p:sldId id="829" r:id="rId6"/>
    <p:sldId id="832" r:id="rId7"/>
    <p:sldId id="823" r:id="rId8"/>
    <p:sldId id="833" r:id="rId9"/>
    <p:sldId id="746" r:id="rId10"/>
    <p:sldId id="594" r:id="rId11"/>
    <p:sldId id="770" r:id="rId12"/>
    <p:sldId id="7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Nixon" initials="MN" lastIdx="1" clrIdx="0">
    <p:extLst>
      <p:ext uri="{19B8F6BF-5375-455C-9EA6-DF929625EA0E}">
        <p15:presenceInfo xmlns:p15="http://schemas.microsoft.com/office/powerpoint/2012/main" userId="c3613f17d46c7b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3D2"/>
    <a:srgbClr val="0717B1"/>
    <a:srgbClr val="1363A5"/>
    <a:srgbClr val="1564AA"/>
    <a:srgbClr val="FF3300"/>
    <a:srgbClr val="CDACE6"/>
    <a:srgbClr val="E9E9E9"/>
    <a:srgbClr val="F0EDB5"/>
    <a:srgbClr val="464646"/>
    <a:srgbClr val="559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w Home Baptist" userId="f49fd3cc45e75879" providerId="LiveId" clId="{D944631F-FC9C-4FE1-A45D-B99E399CE461}"/>
    <pc:docChg chg="addSld delSld modSld sldOrd">
      <pc:chgData name="New Home Baptist" userId="f49fd3cc45e75879" providerId="LiveId" clId="{D944631F-FC9C-4FE1-A45D-B99E399CE461}" dt="2025-07-22T16:20:53.009" v="19" actId="22"/>
      <pc:docMkLst>
        <pc:docMk/>
      </pc:docMkLst>
      <pc:sldChg chg="del">
        <pc:chgData name="New Home Baptist" userId="f49fd3cc45e75879" providerId="LiveId" clId="{D944631F-FC9C-4FE1-A45D-B99E399CE461}" dt="2025-07-22T16:19:46.186" v="11" actId="2696"/>
        <pc:sldMkLst>
          <pc:docMk/>
          <pc:sldMk cId="2564293140" sldId="824"/>
        </pc:sldMkLst>
      </pc:sldChg>
      <pc:sldChg chg="addSp new mod ord">
        <pc:chgData name="New Home Baptist" userId="f49fd3cc45e75879" providerId="LiveId" clId="{D944631F-FC9C-4FE1-A45D-B99E399CE461}" dt="2025-07-17T18:24:19.152" v="3" actId="22"/>
        <pc:sldMkLst>
          <pc:docMk/>
          <pc:sldMk cId="38951323" sldId="833"/>
        </pc:sldMkLst>
        <pc:picChg chg="add">
          <ac:chgData name="New Home Baptist" userId="f49fd3cc45e75879" providerId="LiveId" clId="{D944631F-FC9C-4FE1-A45D-B99E399CE461}" dt="2025-07-17T18:24:19.152" v="3" actId="22"/>
          <ac:picMkLst>
            <pc:docMk/>
            <pc:sldMk cId="38951323" sldId="833"/>
            <ac:picMk id="3" creationId="{E81D7349-4A88-0FD9-DDCB-A0279E5B5EE6}"/>
          </ac:picMkLst>
        </pc:picChg>
      </pc:sldChg>
      <pc:sldChg chg="addSp new mod ord">
        <pc:chgData name="New Home Baptist" userId="f49fd3cc45e75879" providerId="LiveId" clId="{D944631F-FC9C-4FE1-A45D-B99E399CE461}" dt="2025-07-22T16:20:53.009" v="19" actId="22"/>
        <pc:sldMkLst>
          <pc:docMk/>
          <pc:sldMk cId="2113945740" sldId="834"/>
        </pc:sldMkLst>
        <pc:picChg chg="add">
          <ac:chgData name="New Home Baptist" userId="f49fd3cc45e75879" providerId="LiveId" clId="{D944631F-FC9C-4FE1-A45D-B99E399CE461}" dt="2025-07-22T16:20:53.009" v="19" actId="22"/>
          <ac:picMkLst>
            <pc:docMk/>
            <pc:sldMk cId="2113945740" sldId="834"/>
            <ac:picMk id="3" creationId="{550AE0AB-F070-3119-B579-AA71C061276D}"/>
          </ac:picMkLst>
        </pc:picChg>
      </pc:sldChg>
      <pc:sldChg chg="addSp new del mod ord">
        <pc:chgData name="New Home Baptist" userId="f49fd3cc45e75879" providerId="LiveId" clId="{D944631F-FC9C-4FE1-A45D-B99E399CE461}" dt="2025-07-22T16:19:37.397" v="10" actId="2696"/>
        <pc:sldMkLst>
          <pc:docMk/>
          <pc:sldMk cId="3500815645" sldId="83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3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3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1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2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1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0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251EA-3218-46FA-BCC5-22CB169DB21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8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F10EA-2924-4B33-A538-6261C2D4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3620D-E7A0-354D-D5B0-881110224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3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0D0D6-C591-FBA4-B97C-FE3B361CF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0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A6347-A1DF-CED4-EAA1-C0D0AE81F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7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AE0AB-F070-3119-B579-AA71C061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45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4576C-8BBC-05A5-F8C4-FCBBBC5B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4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60BC8-5F9B-B577-44AC-0BB27AE87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02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24C6F-6ABF-FE2F-FEA9-F7E3D5DE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3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10EBA-95C0-0C70-EE86-154CB032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7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C3786-94E5-202F-80AC-9CE05C6DB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8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D7349-4A88-0FD9-DDCB-A0279E5B5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E6A2E-CAFC-7A1B-1552-CE088C8D8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36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129854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Nixon</dc:creator>
  <cp:lastModifiedBy>New Home Baptist</cp:lastModifiedBy>
  <cp:revision>385</cp:revision>
  <dcterms:created xsi:type="dcterms:W3CDTF">2020-11-29T10:53:56Z</dcterms:created>
  <dcterms:modified xsi:type="dcterms:W3CDTF">2025-07-22T16:21:02Z</dcterms:modified>
</cp:coreProperties>
</file>